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0" r:id="rId3"/>
    <p:sldId id="258" r:id="rId4"/>
    <p:sldId id="257" r:id="rId5"/>
    <p:sldId id="259" r:id="rId6"/>
    <p:sldId id="266" r:id="rId7"/>
    <p:sldId id="262" r:id="rId8"/>
    <p:sldId id="263" r:id="rId9"/>
    <p:sldId id="264" r:id="rId10"/>
    <p:sldId id="261" r:id="rId11"/>
    <p:sldId id="260" r:id="rId12"/>
    <p:sldId id="265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4" d="100"/>
          <a:sy n="94" d="100"/>
        </p:scale>
        <p:origin x="-1464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81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9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81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3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30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62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65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5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64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4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32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CA6B0-E77D-5947-9AFE-60E129E4A995}" type="datetimeFigureOut">
              <a:rPr lang="en-US" smtClean="0"/>
              <a:t>4/13/15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5DCD7-7D91-6C4B-866A-3CF03FD833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46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538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70" y="183568"/>
            <a:ext cx="4865591" cy="657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9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Planaria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810801"/>
            <a:ext cx="4572000" cy="388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03" y="1810801"/>
            <a:ext cx="2933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06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04" y="2241404"/>
            <a:ext cx="4006916" cy="30013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7873" r="22538"/>
          <a:stretch/>
        </p:blipFill>
        <p:spPr>
          <a:xfrm>
            <a:off x="4784265" y="1702416"/>
            <a:ext cx="3632498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60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ydra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2675" y="1304836"/>
            <a:ext cx="6977063" cy="4525963"/>
          </a:xfrm>
        </p:spPr>
      </p:pic>
    </p:spTree>
    <p:extLst>
      <p:ext uri="{BB962C8B-B14F-4D97-AF65-F5344CB8AC3E}">
        <p14:creationId xmlns:p14="http://schemas.microsoft.com/office/powerpoint/2010/main" val="3801672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995" y="872923"/>
            <a:ext cx="2538343" cy="5209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376" y="3693521"/>
            <a:ext cx="3799116" cy="22518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668" y="3108482"/>
            <a:ext cx="313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Chordin</a:t>
            </a:r>
            <a:r>
              <a:rPr lang="en-US" dirty="0" smtClean="0"/>
              <a:t> (BMP antagonist)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338" y="1571741"/>
            <a:ext cx="5280000" cy="12264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48068" y="1177844"/>
            <a:ext cx="313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876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92" y="295365"/>
            <a:ext cx="4141659" cy="58482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771" y="2325041"/>
            <a:ext cx="4389268" cy="221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858" y="311806"/>
            <a:ext cx="6036423" cy="3084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7784" y="3588681"/>
            <a:ext cx="4661745" cy="300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270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Axolotl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828" y="2111857"/>
            <a:ext cx="4312328" cy="32342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642" t="9741" r="14226" b="11185"/>
          <a:stretch/>
        </p:blipFill>
        <p:spPr>
          <a:xfrm>
            <a:off x="457200" y="1964176"/>
            <a:ext cx="3804402" cy="381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29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0"/>
            <a:ext cx="50980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2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Planaria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956" r="19796" b="11101"/>
          <a:stretch/>
        </p:blipFill>
        <p:spPr>
          <a:xfrm>
            <a:off x="207923" y="1871270"/>
            <a:ext cx="3138174" cy="3592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824" y="2138308"/>
            <a:ext cx="5443516" cy="292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73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naria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700" y="679339"/>
            <a:ext cx="7376308" cy="5254837"/>
          </a:xfrm>
        </p:spPr>
      </p:pic>
    </p:spTree>
    <p:extLst>
      <p:ext uri="{BB962C8B-B14F-4D97-AF65-F5344CB8AC3E}">
        <p14:creationId xmlns:p14="http://schemas.microsoft.com/office/powerpoint/2010/main" val="345779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05" y="1727766"/>
            <a:ext cx="8036531" cy="434005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Position control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164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Neoblasts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891" y="1417638"/>
            <a:ext cx="7559828" cy="50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02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Regeneration from a single </a:t>
            </a:r>
            <a:r>
              <a:rPr lang="en-US" dirty="0" err="1" smtClean="0"/>
              <a:t>neoblast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52767"/>
            <a:ext cx="8164764" cy="408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82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20</Words>
  <Application>Microsoft Macintosh PowerPoint</Application>
  <PresentationFormat>On-screen Show (4:3)</PresentationFormat>
  <Paragraphs>9</Paragraphs>
  <Slides>15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The Axolotl</vt:lpstr>
      <vt:lpstr>PowerPoint Presentation</vt:lpstr>
      <vt:lpstr>Planaria</vt:lpstr>
      <vt:lpstr>PowerPoint Presentation</vt:lpstr>
      <vt:lpstr>Position control genes</vt:lpstr>
      <vt:lpstr>Neoblasts</vt:lpstr>
      <vt:lpstr>Regeneration from a single neoblast</vt:lpstr>
      <vt:lpstr>PowerPoint Presentation</vt:lpstr>
      <vt:lpstr>Planaria</vt:lpstr>
      <vt:lpstr>Hydra</vt:lpstr>
      <vt:lpstr>PowerPoint Presentation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Wahl</dc:creator>
  <cp:lastModifiedBy>Mary Wahl</cp:lastModifiedBy>
  <cp:revision>13</cp:revision>
  <dcterms:created xsi:type="dcterms:W3CDTF">2015-04-13T15:59:38Z</dcterms:created>
  <dcterms:modified xsi:type="dcterms:W3CDTF">2015-04-13T20:46:55Z</dcterms:modified>
</cp:coreProperties>
</file>